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69" r:id="rId4"/>
    <p:sldId id="261" r:id="rId5"/>
    <p:sldId id="263" r:id="rId6"/>
    <p:sldId id="275" r:id="rId7"/>
    <p:sldId id="262" r:id="rId8"/>
    <p:sldId id="277" r:id="rId9"/>
    <p:sldId id="257" r:id="rId10"/>
    <p:sldId id="270" r:id="rId11"/>
    <p:sldId id="271" r:id="rId12"/>
    <p:sldId id="278" r:id="rId13"/>
    <p:sldId id="279" r:id="rId14"/>
    <p:sldId id="281" r:id="rId15"/>
    <p:sldId id="265" r:id="rId16"/>
    <p:sldId id="267" r:id="rId17"/>
    <p:sldId id="28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B5E"/>
    <a:srgbClr val="06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52"/>
    <p:restoredTop sz="95794"/>
  </p:normalViewPr>
  <p:slideViewPr>
    <p:cSldViewPr snapToGrid="0" snapToObjects="1">
      <p:cViewPr varScale="1">
        <p:scale>
          <a:sx n="88" d="100"/>
          <a:sy n="88" d="100"/>
        </p:scale>
        <p:origin x="208" y="6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6CD82-3C89-FB84-1F04-C0AD8629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12821"/>
            <a:ext cx="12192000" cy="7170821"/>
          </a:xfrm>
          <a:prstGeom prst="rect">
            <a:avLst/>
          </a:prstGeom>
        </p:spPr>
      </p:pic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CEC6824-9D2C-E165-888F-82B1DF42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235243"/>
            <a:ext cx="8676222" cy="3200400"/>
          </a:xfr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>
            <a:normAutofit/>
          </a:bodyPr>
          <a:lstStyle/>
          <a:p>
            <a:r>
              <a:rPr lang="en-US" sz="5800" dirty="0"/>
              <a:t>Terror &amp; Demographics</a:t>
            </a:r>
            <a:br>
              <a:rPr lang="en-US" sz="5800" dirty="0"/>
            </a:br>
            <a:r>
              <a:rPr lang="en-US" sz="5800" dirty="0"/>
              <a:t>[working title]</a:t>
            </a:r>
          </a:p>
        </p:txBody>
      </p:sp>
    </p:spTree>
    <p:extLst>
      <p:ext uri="{BB962C8B-B14F-4D97-AF65-F5344CB8AC3E}">
        <p14:creationId xmlns:p14="http://schemas.microsoft.com/office/powerpoint/2010/main" val="346757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80572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A4E9-929A-083B-E2FA-D593DA57F9B0}"/>
              </a:ext>
            </a:extLst>
          </p:cNvPr>
          <p:cNvSpPr txBox="1"/>
          <p:nvPr/>
        </p:nvSpPr>
        <p:spPr>
          <a:xfrm>
            <a:off x="3062513" y="3059668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409475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8000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2C06-2493-CE10-17A1-70B189A2C92C}"/>
              </a:ext>
            </a:extLst>
          </p:cNvPr>
          <p:cNvSpPr txBox="1"/>
          <p:nvPr/>
        </p:nvSpPr>
        <p:spPr>
          <a:xfrm>
            <a:off x="2670629" y="269965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119062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66057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13C53-978D-0C13-2078-FEE35E615A3B}"/>
              </a:ext>
            </a:extLst>
          </p:cNvPr>
          <p:cNvSpPr txBox="1"/>
          <p:nvPr/>
        </p:nvSpPr>
        <p:spPr>
          <a:xfrm>
            <a:off x="2859313" y="243153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9476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08000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5CD90-7257-89F6-D1B2-FA2A546B12E6}"/>
              </a:ext>
            </a:extLst>
          </p:cNvPr>
          <p:cNvSpPr txBox="1"/>
          <p:nvPr/>
        </p:nvSpPr>
        <p:spPr>
          <a:xfrm>
            <a:off x="2409371" y="324433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378794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5154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BD4A03-BCEE-9676-3420-7676D1A68F41}"/>
              </a:ext>
            </a:extLst>
          </p:cNvPr>
          <p:cNvSpPr txBox="1"/>
          <p:nvPr/>
        </p:nvSpPr>
        <p:spPr>
          <a:xfrm>
            <a:off x="2177143" y="3033486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790783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FD5401-DA26-DD04-7C56-9394ABD2B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530" y="5909934"/>
            <a:ext cx="2867467" cy="779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27" y="-54951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en-US" sz="4700" u="sng" dirty="0"/>
              <a:t>Data Visualizations</a:t>
            </a:r>
            <a:br>
              <a:rPr lang="en-US" sz="4200" u="sng" dirty="0"/>
            </a:br>
            <a:r>
              <a:rPr lang="en-US" sz="3600" dirty="0"/>
              <a:t>Mapping with leaflet &amp; </a:t>
            </a:r>
            <a:r>
              <a:rPr lang="en-US" sz="3600" dirty="0" err="1"/>
              <a:t>mapbox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4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8BD21-FEEF-BB97-A1DB-990378640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0" y="5918095"/>
            <a:ext cx="2867467" cy="77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8CDBC-B0E6-BACB-4660-849CFA8BD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871" y="5909935"/>
            <a:ext cx="5004122" cy="78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CABA-405E-CE68-4B06-3D9E9413B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393" y="1578581"/>
            <a:ext cx="4395251" cy="27681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0ED29A-10EC-995E-EEF2-8A6013660020}"/>
              </a:ext>
            </a:extLst>
          </p:cNvPr>
          <p:cNvSpPr txBox="1"/>
          <p:nvPr/>
        </p:nvSpPr>
        <p:spPr>
          <a:xfrm>
            <a:off x="436393" y="4574349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Placeholder Map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94A0-1F0D-0B24-74E9-E16B1538361A}"/>
              </a:ext>
            </a:extLst>
          </p:cNvPr>
          <p:cNvSpPr txBox="1"/>
          <p:nvPr/>
        </p:nvSpPr>
        <p:spPr>
          <a:xfrm>
            <a:off x="6212114" y="1480717"/>
            <a:ext cx="605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</a:t>
            </a:r>
            <a:r>
              <a:rPr lang="en-US" dirty="0" err="1"/>
              <a:t>geoJSON</a:t>
            </a:r>
            <a:r>
              <a:rPr lang="en-US" dirty="0"/>
              <a:t> comprised of polygons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demographic data from the CIA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2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C42AC8-FC34-0972-CE37-52D4650E9FE7}"/>
              </a:ext>
            </a:extLst>
          </p:cNvPr>
          <p:cNvSpPr txBox="1">
            <a:spLocks/>
          </p:cNvSpPr>
          <p:nvPr/>
        </p:nvSpPr>
        <p:spPr>
          <a:xfrm>
            <a:off x="156029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00" u="sng" dirty="0"/>
              <a:t>Data Visualizations</a:t>
            </a:r>
            <a:br>
              <a:rPr lang="en-US" sz="4200" u="sng" dirty="0"/>
            </a:br>
            <a:r>
              <a:rPr lang="en-US" sz="3600" dirty="0"/>
              <a:t>Charting with </a:t>
            </a:r>
            <a:r>
              <a:rPr lang="en-US" sz="3600" dirty="0" err="1"/>
              <a:t>plotly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FB9A9-8705-E193-1290-580198FD5F53}"/>
              </a:ext>
            </a:extLst>
          </p:cNvPr>
          <p:cNvSpPr txBox="1"/>
          <p:nvPr/>
        </p:nvSpPr>
        <p:spPr>
          <a:xfrm>
            <a:off x="580572" y="2148114"/>
            <a:ext cx="5384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with data frame and </a:t>
            </a:r>
            <a:r>
              <a:rPr lang="en-US" dirty="0" err="1"/>
              <a:t>Ploty</a:t>
            </a:r>
            <a:r>
              <a:rPr lang="en-US" dirty="0"/>
              <a:t>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[code snippet]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[</a:t>
            </a:r>
            <a:r>
              <a:rPr lang="en-US"/>
              <a:t>chart examples]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410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D83D70-D593-6D67-976F-50EE196AE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305" y="151113"/>
            <a:ext cx="4775200" cy="15367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1C42AC8-FC34-0972-CE37-52D4650E9FE7}"/>
              </a:ext>
            </a:extLst>
          </p:cNvPr>
          <p:cNvSpPr txBox="1">
            <a:spLocks/>
          </p:cNvSpPr>
          <p:nvPr/>
        </p:nvSpPr>
        <p:spPr>
          <a:xfrm>
            <a:off x="156029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00" u="sng" dirty="0"/>
              <a:t>Data Visualizations</a:t>
            </a:r>
            <a:br>
              <a:rPr lang="en-US" sz="4200" u="sng" dirty="0"/>
            </a:br>
            <a:r>
              <a:rPr lang="en-US" sz="3600" dirty="0"/>
              <a:t>Heroku Deployment 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FB9A9-8705-E193-1290-580198FD5F53}"/>
              </a:ext>
            </a:extLst>
          </p:cNvPr>
          <p:cNvSpPr txBox="1"/>
          <p:nvPr/>
        </p:nvSpPr>
        <p:spPr>
          <a:xfrm>
            <a:off x="580572" y="2148114"/>
            <a:ext cx="4225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[a couple notes about deployment]</a:t>
            </a:r>
          </a:p>
          <a:p>
            <a:r>
              <a:rPr lang="en-US" dirty="0"/>
              <a:t>[possibly code snippets]</a:t>
            </a:r>
          </a:p>
          <a:p>
            <a:r>
              <a:rPr lang="en-US" dirty="0"/>
              <a:t>[link to completed slides]</a:t>
            </a:r>
          </a:p>
        </p:txBody>
      </p:sp>
    </p:spTree>
    <p:extLst>
      <p:ext uri="{BB962C8B-B14F-4D97-AF65-F5344CB8AC3E}">
        <p14:creationId xmlns:p14="http://schemas.microsoft.com/office/powerpoint/2010/main" val="11419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6CD82-3C89-FB84-1F04-C0AD8629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12821"/>
            <a:ext cx="12192000" cy="7170821"/>
          </a:xfrm>
          <a:prstGeom prst="rect">
            <a:avLst/>
          </a:prstGeom>
        </p:spPr>
      </p:pic>
      <p:sp useBgFill="1">
        <p:nvSpPr>
          <p:cNvPr id="2" name="Title 1">
            <a:extLst>
              <a:ext uri="{FF2B5EF4-FFF2-40B4-BE49-F238E27FC236}">
                <a16:creationId xmlns:a16="http://schemas.microsoft.com/office/drawing/2014/main" id="{CCEC6824-9D2C-E165-888F-82B1DF42D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235243"/>
            <a:ext cx="8676222" cy="3200400"/>
          </a:xfr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 anchor="ctr">
            <a:normAutofit/>
          </a:bodyPr>
          <a:lstStyle/>
          <a:p>
            <a:r>
              <a:rPr lang="en-US" sz="5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0389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0" y="-28514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sz="4200" dirty="0"/>
              <a:t>:</a:t>
            </a:r>
          </a:p>
          <a:p>
            <a:r>
              <a:rPr lang="en-US" dirty="0"/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DE13E-8600-99E8-BE03-D10474DD4242}"/>
              </a:ext>
            </a:extLst>
          </p:cNvPr>
          <p:cNvSpPr txBox="1"/>
          <p:nvPr/>
        </p:nvSpPr>
        <p:spPr>
          <a:xfrm>
            <a:off x="395472" y="2896886"/>
            <a:ext cx="4912972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Ascertain which organizations caused the most deaths and injuries within the past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which areas of the world suffered the most terrorist attacks in the last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the common means of attack and their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various time periods to determine which decade faced the most terrorist attacks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8C713-0D6C-0EEF-8466-E57EAC8EBD52}"/>
              </a:ext>
            </a:extLst>
          </p:cNvPr>
          <p:cNvSpPr txBox="1"/>
          <p:nvPr/>
        </p:nvSpPr>
        <p:spPr>
          <a:xfrm>
            <a:off x="6096000" y="2832858"/>
            <a:ext cx="4912972" cy="38164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Survey economic information such as GDP, Credit Rating, and military expenditures to determine if there is a correlation between attacks and economic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demographic information such as age, gender, religion, and health indicators to determine if there is a correlation between these metrics and terrorism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EA75-8A36-6E3A-EC9D-1720F93E1EAF}"/>
              </a:ext>
            </a:extLst>
          </p:cNvPr>
          <p:cNvSpPr txBox="1"/>
          <p:nvPr/>
        </p:nvSpPr>
        <p:spPr>
          <a:xfrm>
            <a:off x="395472" y="1727200"/>
            <a:ext cx="7556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Goal</a:t>
            </a:r>
            <a:r>
              <a:rPr lang="en-US" dirty="0"/>
              <a:t>: Understand patterns in terrorism and ascertain whether</a:t>
            </a:r>
          </a:p>
          <a:p>
            <a:r>
              <a:rPr lang="en-US" dirty="0"/>
              <a:t>there is correlation between demographics and terroristic activity</a:t>
            </a:r>
          </a:p>
        </p:txBody>
      </p:sp>
    </p:spTree>
    <p:extLst>
      <p:ext uri="{BB962C8B-B14F-4D97-AF65-F5344CB8AC3E}">
        <p14:creationId xmlns:p14="http://schemas.microsoft.com/office/powerpoint/2010/main" val="10236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130565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dirty="0"/>
              <a:t>:</a:t>
            </a:r>
          </a:p>
          <a:p>
            <a:r>
              <a:rPr lang="en-US" dirty="0"/>
              <a:t>Data Source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327A6-4760-9053-959F-1711AE7CE28D}"/>
              </a:ext>
            </a:extLst>
          </p:cNvPr>
          <p:cNvSpPr txBox="1"/>
          <p:nvPr/>
        </p:nvSpPr>
        <p:spPr>
          <a:xfrm>
            <a:off x="660579" y="1299880"/>
            <a:ext cx="4912972" cy="43396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500" dirty="0"/>
              <a:t>Kaggle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The World </a:t>
            </a:r>
            <a:r>
              <a:rPr lang="en-US" sz="1600" dirty="0" err="1"/>
              <a:t>FactBook</a:t>
            </a:r>
            <a:r>
              <a:rPr lang="en-US" sz="1600" dirty="0"/>
              <a:t> by the CIA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over 1100 columns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entry for every country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1600" dirty="0"/>
              <a:t>Global Terrorism Catalogue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covers 1922 to 2022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2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92" y="-206901"/>
            <a:ext cx="11356270" cy="1905000"/>
          </a:xfrm>
        </p:spPr>
        <p:txBody>
          <a:bodyPr>
            <a:normAutofit/>
          </a:bodyPr>
          <a:lstStyle/>
          <a:p>
            <a:r>
              <a:rPr lang="en-US" sz="4200" dirty="0"/>
              <a:t>Database management &amp; Web scraping: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B1F66-FD4D-DA8B-BA78-5D19B93F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63" y="5949950"/>
            <a:ext cx="1892300" cy="6985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A9644-1FAF-1B09-9234-25247595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86" y="5949950"/>
            <a:ext cx="106045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A2F0F-5D42-5741-8123-022E318F0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329" y="5943600"/>
            <a:ext cx="2487613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5A94F-511E-6BDC-80ED-1A39E6D34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017" y="5943600"/>
            <a:ext cx="1083468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2A136-2512-2C2F-F63A-A6255189B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080" y="5930900"/>
            <a:ext cx="2641600" cy="71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B0C044-E6B5-BDCD-F3AB-934F9CB1A5FB}"/>
              </a:ext>
            </a:extLst>
          </p:cNvPr>
          <p:cNvSpPr txBox="1"/>
          <p:nvPr/>
        </p:nvSpPr>
        <p:spPr>
          <a:xfrm>
            <a:off x="6533993" y="3279872"/>
            <a:ext cx="379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NYT API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AF7D9-386B-7439-E38A-3B9C847E0E7D}"/>
              </a:ext>
            </a:extLst>
          </p:cNvPr>
          <p:cNvSpPr txBox="1"/>
          <p:nvPr/>
        </p:nvSpPr>
        <p:spPr>
          <a:xfrm>
            <a:off x="2353080" y="3018994"/>
            <a:ext cx="3796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Mongo DB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distributed team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Python-friendly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non-relational data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6F09-C0F8-3470-41D9-87A283D9F976}"/>
              </a:ext>
            </a:extLst>
          </p:cNvPr>
          <p:cNvSpPr txBox="1"/>
          <p:nvPr/>
        </p:nvSpPr>
        <p:spPr>
          <a:xfrm>
            <a:off x="1203328" y="26292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Tools Used:</a:t>
            </a:r>
          </a:p>
        </p:txBody>
      </p:sp>
    </p:spTree>
    <p:extLst>
      <p:ext uri="{BB962C8B-B14F-4D97-AF65-F5344CB8AC3E}">
        <p14:creationId xmlns:p14="http://schemas.microsoft.com/office/powerpoint/2010/main" val="13140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/>
              <a:t>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586DF-D773-5114-A957-554D982E411D}"/>
              </a:ext>
            </a:extLst>
          </p:cNvPr>
          <p:cNvSpPr txBox="1"/>
          <p:nvPr/>
        </p:nvSpPr>
        <p:spPr>
          <a:xfrm>
            <a:off x="47170" y="1573087"/>
            <a:ext cx="6096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Global Terrorism Catalog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date from object to a date and extract 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coordinates from object to string to create latitude and longitude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26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/>
              <a:t>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DF269-3085-1414-2782-38BACA57B69F}"/>
              </a:ext>
            </a:extLst>
          </p:cNvPr>
          <p:cNvSpPr txBox="1"/>
          <p:nvPr/>
        </p:nvSpPr>
        <p:spPr>
          <a:xfrm>
            <a:off x="0" y="1421677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u="sng" dirty="0"/>
              <a:t>World Factbook by the CIA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 1100 columns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loaded final version shape: 258, 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Cells contained data which needed to be separated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slicing resulted in leading and trailing characters in some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Excel: text to columns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59C262-B098-7BFA-C39D-BBB0FFA4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524" y="1136197"/>
            <a:ext cx="5246580" cy="16832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53A52D-AD78-CB82-36E7-587A33FD7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24" y="3145518"/>
            <a:ext cx="5099268" cy="257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6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Web scraping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8D05F-83AF-8E90-D4ED-1EDC1729713B}"/>
              </a:ext>
            </a:extLst>
          </p:cNvPr>
          <p:cNvSpPr txBox="1"/>
          <p:nvPr/>
        </p:nvSpPr>
        <p:spPr>
          <a:xfrm>
            <a:off x="314501" y="2162953"/>
            <a:ext cx="60960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Chose API to avoid violating user terms that may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Scraped: URL, date, section, abstract, lead paragraph, and snippet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feeds into a Mongo collection, the Dashboard pulls results from Mongo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BBE8E0-4742-F64C-C657-6A917978DAC2}"/>
              </a:ext>
            </a:extLst>
          </p:cNvPr>
          <p:cNvSpPr txBox="1"/>
          <p:nvPr/>
        </p:nvSpPr>
        <p:spPr>
          <a:xfrm>
            <a:off x="0" y="1458282"/>
            <a:ext cx="137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NYT API: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2FD6A-68A5-B6E1-05B3-80BFF9CD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49" y="3640281"/>
            <a:ext cx="6699922" cy="130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3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Join Data Bases &amp; Misc.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3D859-901B-B9A3-5C5D-6AF15F1509D6}"/>
              </a:ext>
            </a:extLst>
          </p:cNvPr>
          <p:cNvSpPr txBox="1"/>
          <p:nvPr/>
        </p:nvSpPr>
        <p:spPr>
          <a:xfrm>
            <a:off x="81642" y="1202797"/>
            <a:ext cx="609600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Join Collections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2 smaller collections from the CIA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collection comprised 3 data frames to  show religion, language, and number of terrorist attacks in the last 100 years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F6D7-68FA-C530-5259-0FB56E3A8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42" y="2205767"/>
            <a:ext cx="61595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EC3BC-B315-080D-3B27-F47621B0D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42" y="3212897"/>
            <a:ext cx="4991100" cy="927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758F7-0F09-934E-8557-7BCFD1DAA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1" y="5399718"/>
            <a:ext cx="6819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6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3947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dirty="0"/>
              <a:t>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AC6E0-CE05-F133-4243-723CAB31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16428" y="254565"/>
            <a:ext cx="3574065" cy="1186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AD526-0D95-3A6F-8384-9C2AE3A2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29" y="2835757"/>
            <a:ext cx="3575238" cy="1252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47D91-3B68-4444-2E22-DADDC91FD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435" y="5416950"/>
            <a:ext cx="3574065" cy="1186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649BC-D1EA-F249-C0A4-73AD6666D856}"/>
              </a:ext>
            </a:extLst>
          </p:cNvPr>
          <p:cNvSpPr txBox="1"/>
          <p:nvPr/>
        </p:nvSpPr>
        <p:spPr>
          <a:xfrm>
            <a:off x="798285" y="176907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text here</a:t>
            </a:r>
          </a:p>
        </p:txBody>
      </p:sp>
    </p:spTree>
    <p:extLst>
      <p:ext uri="{BB962C8B-B14F-4D97-AF65-F5344CB8AC3E}">
        <p14:creationId xmlns:p14="http://schemas.microsoft.com/office/powerpoint/2010/main" val="2167949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5">
      <a:dk1>
        <a:srgbClr val="000000"/>
      </a:dk1>
      <a:lt1>
        <a:srgbClr val="FFFFFF"/>
      </a:lt1>
      <a:dk2>
        <a:srgbClr val="1E1B4B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C1C3E3"/>
      </a:accent4>
      <a:accent5>
        <a:srgbClr val="E2C99D"/>
      </a:accent5>
      <a:accent6>
        <a:srgbClr val="7EC442"/>
      </a:accent6>
      <a:hlink>
        <a:srgbClr val="E6D626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315</TotalTime>
  <Words>451</Words>
  <Application>Microsoft Macintosh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Courier New</vt:lpstr>
      <vt:lpstr>Mesh</vt:lpstr>
      <vt:lpstr>Terror &amp; Demographics [working title]</vt:lpstr>
      <vt:lpstr>PowerPoint Presentation</vt:lpstr>
      <vt:lpstr>PowerPoint Presentation</vt:lpstr>
      <vt:lpstr>Database management &amp; Web scraping:</vt:lpstr>
      <vt:lpstr>Database management:  Cleaning</vt:lpstr>
      <vt:lpstr>Database management:  Cleaning</vt:lpstr>
      <vt:lpstr>Database management:  Web scraping</vt:lpstr>
      <vt:lpstr>Database management:  Join Data Bases &amp; Misc.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Data Visualizations Mapping with leaflet &amp; mapbox: 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Terror &amp; Demographics </dc:title>
  <dc:creator>lauren erminia</dc:creator>
  <cp:lastModifiedBy>lauren erminia</cp:lastModifiedBy>
  <cp:revision>11</cp:revision>
  <dcterms:created xsi:type="dcterms:W3CDTF">2022-09-07T01:48:32Z</dcterms:created>
  <dcterms:modified xsi:type="dcterms:W3CDTF">2022-09-11T00:02:00Z</dcterms:modified>
</cp:coreProperties>
</file>